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5" r:id="rId2"/>
    <p:sldId id="268" r:id="rId3"/>
    <p:sldId id="266" r:id="rId4"/>
    <p:sldId id="267" r:id="rId5"/>
    <p:sldId id="269" r:id="rId6"/>
    <p:sldId id="256" r:id="rId7"/>
    <p:sldId id="259" r:id="rId8"/>
    <p:sldId id="257" r:id="rId9"/>
    <p:sldId id="260" r:id="rId10"/>
    <p:sldId id="263" r:id="rId11"/>
    <p:sldId id="262" r:id="rId12"/>
    <p:sldId id="258" r:id="rId13"/>
    <p:sldId id="261" r:id="rId14"/>
    <p:sldId id="270" r:id="rId15"/>
    <p:sldId id="264" r:id="rId16"/>
  </p:sldIdLst>
  <p:sldSz cx="9144000" cy="6858000" type="letter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4660"/>
  </p:normalViewPr>
  <p:slideViewPr>
    <p:cSldViewPr>
      <p:cViewPr varScale="1">
        <p:scale>
          <a:sx n="47" d="100"/>
          <a:sy n="47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96"/>
      </p:cViewPr>
      <p:guideLst>
        <p:guide orient="horz" pos="3127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3C544-04A9-4CA1-91F6-D458D02E165B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785ED-A01B-42C7-B358-2E5ADB3BA37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4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D5DF3-8481-443A-8919-A286861142AB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74865-26EB-46D3-98E7-D9FE7CB6077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8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74865-26EB-46D3-98E7-D9FE7CB607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1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1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2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2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0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8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2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14A4-EE2E-4D92-B5FA-4AB4C2F98C1E}" type="datetimeFigureOut">
              <a:rPr lang="en-US" smtClean="0"/>
              <a:pPr/>
              <a:t>7/13/2012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116D-6C97-4A40-90D3-CF6DDAB95C1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1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Nanotechnology Summary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8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Well-established Industrial Hygiene methodologies can be utilized efficiently for nanomaterials risk management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Continue to refine and improve methodologies as more information becomes available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6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 early warning systems to monitor workers health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Expand research on potential health effects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Toxicology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 for harmonized parameters for medical monitoring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Include appropriate record keeping</a:t>
            </a:r>
          </a:p>
          <a:p>
            <a:pPr lvl="1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case exposure limit values are not available for specific nanomaterials a precautionary approach should be applied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Generic nano reference values should be considered as a tool for setting provisional limits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 harmonized exposure assessment measurements and control strategies for nanomaterials and processes</a:t>
            </a:r>
          </a:p>
          <a:p>
            <a:pPr marL="742950" lvl="2" indent="-342900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Process generated nanomaterials cannot be ignored when assessing nanomaterials at the workplace</a:t>
            </a:r>
          </a:p>
          <a:p>
            <a:pPr marL="742950" lvl="2" indent="-342900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Workers have the right to participate in developing risk management practices involving nanomaterials in the workplace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Requires specific training in hazard identification and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77905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Incorporate principles in laws, regulations, practices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Promote sector-specific assessments of exposure potential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Promote further investigation of hazard potential and comparative potency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 joint database on control solutions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 joint website for workers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Potential Worker </a:t>
            </a:r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xposures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981200"/>
            <a:ext cx="8631776" cy="3690661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9989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Early in history 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Cannot be sequential in process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Preliminary positive hazard data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Heterogeneity of hazards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5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Gaps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Legislation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Guidance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Application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/>
              <a:t>f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0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health of workers should not be undermined by their work with nanomaterials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verarching Principle 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workers handle nanomaterials, risk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assessments must be performed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exposure limited to extent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possible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risk is unknown strict precautions  should be used to protect workers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3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Definitions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 to develop globally harmonized definitions for engineered nanomaterials</a:t>
            </a:r>
          </a:p>
        </p:txBody>
      </p:sp>
    </p:spTree>
    <p:extLst>
      <p:ext uri="{BB962C8B-B14F-4D97-AF65-F5344CB8AC3E}">
        <p14:creationId xmlns:p14="http://schemas.microsoft.com/office/powerpoint/2010/main" val="122589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ransparency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traceability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Manufacturers and down-stream users should ensure safety data sheets (SDS) contain the most correct information on nanomaterials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Workers and employers must have access to  all relevant the health and safety information regarding the nano-enabled products with which they work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Should always include physico-chemical information and composition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Should be included throughout the life-cycle of the material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Develop international databases for types and uses of nanomaterials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Proposed Overarching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Sustainability and life-cycle approaches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Emerging  and enabling nanotechnology should apply “safe by design” principles to materials and processes to engineer out the hazardous or toxic potentials of new engineered nanomaterials as a best practice to protect workers and the environment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1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387</Words>
  <Application>Microsoft Office PowerPoint</Application>
  <PresentationFormat>Format US (216 x 279 mm)</PresentationFormat>
  <Paragraphs>62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Nanotechnology Summary</vt:lpstr>
      <vt:lpstr>Potential Worker Exposures</vt:lpstr>
      <vt:lpstr>Overview</vt:lpstr>
      <vt:lpstr>Gaps</vt:lpstr>
      <vt:lpstr>Proposed Overarching Principle</vt:lpstr>
      <vt:lpstr>Proposed Overarching Principle </vt:lpstr>
      <vt:lpstr>Proposed Overarching Principle</vt:lpstr>
      <vt:lpstr>Proposed Overarching Principle</vt:lpstr>
      <vt:lpstr>Proposed Overarching Principle</vt:lpstr>
      <vt:lpstr>Proposed Overarching Principle</vt:lpstr>
      <vt:lpstr>Proposed Overarching Principle</vt:lpstr>
      <vt:lpstr>Proposed Overarching Principle</vt:lpstr>
      <vt:lpstr>Proposed Overarching Principle</vt:lpstr>
      <vt:lpstr>Proposed Overarching Principle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Overarching Principle 1</dc:title>
  <dc:creator>Carter, Janet - OSHA</dc:creator>
  <cp:lastModifiedBy>Userµ</cp:lastModifiedBy>
  <cp:revision>21</cp:revision>
  <cp:lastPrinted>2012-07-13T10:49:33Z</cp:lastPrinted>
  <dcterms:created xsi:type="dcterms:W3CDTF">2012-07-12T08:59:41Z</dcterms:created>
  <dcterms:modified xsi:type="dcterms:W3CDTF">2012-07-13T10:50:11Z</dcterms:modified>
</cp:coreProperties>
</file>